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sldIdLst>
    <p:sldId id="286" r:id="rId3"/>
    <p:sldId id="292" r:id="rId4"/>
    <p:sldId id="293" r:id="rId5"/>
    <p:sldId id="312" r:id="rId6"/>
    <p:sldId id="275" r:id="rId7"/>
    <p:sldId id="313" r:id="rId8"/>
  </p:sldIdLst>
  <p:sldSz cx="10691813" cy="7559675"/>
  <p:notesSz cx="6797675" cy="9926638"/>
  <p:embeddedFontLst>
    <p:embeddedFont>
      <p:font typeface="TT Fors" panose="020B0003030001020000" pitchFamily="34" charset="0"/>
      <p:regular r:id="rId9"/>
    </p:embeddedFont>
    <p:embeddedFont>
      <p:font typeface="TT Fors Bold" panose="020B0003030001020000" pitchFamily="34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7425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4980" indent="0" algn="ctr">
              <a:buNone/>
              <a:defRPr sz="2080"/>
            </a:lvl2pPr>
            <a:lvl3pPr marL="949960" indent="0" algn="ctr">
              <a:buNone/>
              <a:defRPr sz="1870"/>
            </a:lvl3pPr>
            <a:lvl4pPr marL="1424940" indent="0" algn="ctr">
              <a:buNone/>
              <a:defRPr sz="1665"/>
            </a:lvl4pPr>
            <a:lvl5pPr marL="1900555" indent="0" algn="ctr">
              <a:buNone/>
              <a:defRPr sz="1665"/>
            </a:lvl5pPr>
            <a:lvl6pPr marL="2375535" indent="0" algn="ctr">
              <a:buNone/>
              <a:defRPr sz="1665"/>
            </a:lvl6pPr>
            <a:lvl7pPr marL="2850515" indent="0" algn="ctr">
              <a:buNone/>
              <a:defRPr sz="1665"/>
            </a:lvl7pPr>
            <a:lvl8pPr marL="3325495" indent="0" algn="ctr">
              <a:buNone/>
              <a:defRPr sz="1665"/>
            </a:lvl8pPr>
            <a:lvl9pPr marL="3800475" indent="0" algn="ctr">
              <a:buNone/>
              <a:defRPr sz="16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49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4996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4940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4pPr>
            <a:lvl5pPr marL="190055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5pPr>
            <a:lvl6pPr marL="237553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6pPr>
            <a:lvl7pPr marL="285051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7pPr>
            <a:lvl8pPr marL="332549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8pPr>
            <a:lvl9pPr marL="380047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10"/>
            </a:lvl2pPr>
            <a:lvl3pPr>
              <a:defRPr sz="2495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4980" indent="0">
              <a:buNone/>
              <a:defRPr sz="2910"/>
            </a:lvl2pPr>
            <a:lvl3pPr marL="949960" indent="0">
              <a:buNone/>
              <a:defRPr sz="2495"/>
            </a:lvl3pPr>
            <a:lvl4pPr marL="1424940" indent="0">
              <a:buNone/>
              <a:defRPr sz="2080"/>
            </a:lvl4pPr>
            <a:lvl5pPr marL="1900555" indent="0">
              <a:buNone/>
              <a:defRPr sz="2080"/>
            </a:lvl5pPr>
            <a:lvl6pPr marL="2375535" indent="0">
              <a:buNone/>
              <a:defRPr sz="2080"/>
            </a:lvl6pPr>
            <a:lvl7pPr marL="2850515" indent="0">
              <a:buNone/>
              <a:defRPr sz="2080"/>
            </a:lvl7pPr>
            <a:lvl8pPr marL="3325495" indent="0">
              <a:buNone/>
              <a:defRPr sz="2080"/>
            </a:lvl8pPr>
            <a:lvl9pPr marL="3800475" indent="0">
              <a:buNone/>
              <a:defRPr sz="20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74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7425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9960" rtl="0" eaLnBrk="1" latinLnBrk="0" hangingPunct="1">
        <a:lnSpc>
          <a:spcPct val="90000"/>
        </a:lnSpc>
        <a:spcBef>
          <a:spcPct val="0"/>
        </a:spcBef>
        <a:buNone/>
        <a:defRPr sz="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490" indent="-237490" algn="l" defTabSz="949960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47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45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30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4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2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0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298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79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498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4996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494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55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51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49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47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en-US" altLang="de-DE" dirty="0" err="1">
                <a:latin typeface="TT Fors Bold" panose="020B0003030001020000" pitchFamily="34" charset="0"/>
              </a:rPr>
              <a:t>Упатства за печатење</a:t>
            </a:r>
            <a:endParaRPr lang="en-US" alt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fontScale="97500"/>
          </a:bodyPr>
          <a:lstStyle/>
          <a:p>
            <a:r>
              <a:rPr lang="en-US" altLang="de-DE" sz="2400" dirty="0">
                <a:latin typeface="TT Fors" panose="020B0003030001020000" pitchFamily="34" charset="0"/>
              </a:rPr>
              <a:t>Главни упатства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  <a:r>
              <a:rPr lang="en-US" altLang="de-DE" sz="2400" dirty="0" err="1">
                <a:latin typeface="TT Fors" panose="020B0003030001020000" pitchFamily="34" charset="0"/>
              </a:rPr>
              <a:t>Испечатете</a:t>
            </a:r>
            <a:r>
              <a:rPr lang="en-US" altLang="de-DE" sz="2400" dirty="0">
                <a:latin typeface="TT Fors" panose="020B0003030001020000" pitchFamily="34" charset="0"/>
              </a:rPr>
              <a:t> ја страницата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en-US" altLang="de-DE" sz="2400" dirty="0">
                <a:latin typeface="TT Fors" panose="020B0003030001020000" pitchFamily="34" charset="0"/>
              </a:rPr>
              <a:t>на лист А4</a:t>
            </a:r>
          </a:p>
          <a:p>
            <a:r>
              <a:rPr lang="en-US" altLang="de-DE" sz="2400" dirty="0">
                <a:latin typeface="TT Fors" panose="020B0003030001020000" pitchFamily="34" charset="0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</a:p>
          <a:p>
            <a:pPr lvl="1"/>
            <a:r>
              <a:rPr lang="en-US" altLang="de-DE" sz="2400" dirty="0">
                <a:latin typeface="TT Fors" panose="020B0003030001020000" pitchFamily="34" charset="0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</a:rPr>
              <a:t>. 3-6 </a:t>
            </a:r>
            <a:r>
              <a:rPr lang="en-US" altLang="de-DE" sz="2400" dirty="0" err="1">
                <a:latin typeface="TT Fors" panose="020B0003030001020000" pitchFamily="34" charset="0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</a:rPr>
              <a:t>не двострано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</a:rPr>
              <a:t>Печатете на дебела хартија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</a:rPr>
              <a:t>пр</a:t>
            </a:r>
            <a:r>
              <a:rPr lang="de-DE" sz="2400" dirty="0">
                <a:latin typeface="TT Fors" panose="020B0003030001020000" pitchFamily="34" charset="0"/>
              </a:rPr>
              <a:t>. 250 </a:t>
            </a:r>
            <a:r>
              <a:rPr lang="en-US" altLang="de-DE" sz="2400" dirty="0">
                <a:latin typeface="TT Fors" panose="020B0003030001020000" pitchFamily="34" charset="0"/>
              </a:rPr>
              <a:t>г.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</a:rPr>
              <a:t>Превиткајте ги знаците на половина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</a:rPr>
              <a:t>и</a:t>
            </a:r>
            <a:r>
              <a:rPr lang="de-DE" sz="2400" dirty="0">
                <a:latin typeface="TT Fors" panose="020B0003030001020000" pitchFamily="34" charset="0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</a:rPr>
              <a:t>опционално исечете ги маргините од печатачот</a:t>
            </a:r>
            <a:r>
              <a:rPr lang="de-DE" sz="240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</a:rPr>
              <a:t>резултатот се превиткани знаци</a:t>
            </a:r>
            <a:r>
              <a:rPr lang="de-DE" sz="2400" dirty="0">
                <a:latin typeface="TT Fors" panose="020B0003030001020000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967" y="1125605"/>
            <a:ext cx="6986856" cy="6986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6807" y="1283045"/>
            <a:ext cx="6298663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Минимизирање на јаглеродниот отпечаток на мензата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76807" y="4405783"/>
            <a:ext cx="6762912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Вие сте </a:t>
            </a:r>
            <a:r>
              <a:rPr kumimoji="0" lang="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готвачки тим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во менза!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Мора </a:t>
            </a:r>
            <a:r>
              <a:rPr kumimoji="0" lang="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да снабдите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100 гости со здрава, заситувачка и климатски прифатлива храна.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98856" y="2846904"/>
            <a:ext cx="2564280" cy="23933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3" y="5329592"/>
            <a:ext cx="1195683" cy="1392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0D1307-CE45-1A73-A292-7C3339635303}"/>
              </a:ext>
            </a:extLst>
          </p:cNvPr>
          <p:cNvSpPr txBox="1"/>
          <p:nvPr/>
        </p:nvSpPr>
        <p:spPr>
          <a:xfrm>
            <a:off x="8201369" y="2972999"/>
            <a:ext cx="2068830" cy="21229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altLang="en-US" sz="1400" b="1" dirty="0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: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Бидете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одржливи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на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работа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: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влијанието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што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можете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да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го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имате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како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професионалци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 е </a:t>
            </a:r>
            <a:r>
              <a:rPr lang="en-US" altLang="en-US" sz="1400" dirty="0" err="1">
                <a:solidFill>
                  <a:srgbClr val="BB244A"/>
                </a:solidFill>
                <a:latin typeface="TT Fors" panose="020B0003030001020000" pitchFamily="34" charset="0"/>
              </a:rPr>
              <a:t>огромно</a:t>
            </a:r>
            <a:r>
              <a:rPr lang="en-US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1165">
              <a:spcAft>
                <a:spcPts val="190"/>
              </a:spcAft>
            </a:pPr>
            <a:r>
              <a:rPr lang="de-DE" sz="1510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1165">
              <a:spcAft>
                <a:spcPts val="190"/>
              </a:spcAft>
            </a:pPr>
            <a:r>
              <a:rPr lang="en-US" sz="1510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3503076" y="372459"/>
            <a:ext cx="6657988" cy="792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1165">
              <a:lnSpc>
                <a:spcPts val="5090"/>
              </a:lnSpc>
            </a:pPr>
            <a:r>
              <a:rPr lang="en-US" altLang="en-US" sz="5090" b="1" dirty="0">
                <a:solidFill>
                  <a:srgbClr val="F5DF4D"/>
                </a:solidFill>
                <a:latin typeface="TT Fors Bold" panose="020B0003030001020000" pitchFamily="34" charset="0"/>
                <a:sym typeface="+mn-ea"/>
              </a:rPr>
              <a:t>Составете го климатски прифатливиот бургер по ваш избор</a:t>
            </a:r>
          </a:p>
          <a:p>
            <a:pPr defTabSz="431165">
              <a:lnSpc>
                <a:spcPts val="5090"/>
              </a:lnSpc>
            </a:pPr>
            <a:endParaRPr lang="en-US" alt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1165">
              <a:lnSpc>
                <a:spcPts val="5090"/>
              </a:lnSpc>
            </a:pPr>
            <a:r>
              <a:rPr lang="en-US" altLang="en-US" sz="5090" b="1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Одлучете состојки</a:t>
            </a:r>
            <a:r>
              <a:rPr lang="" altLang="en-US" sz="5090" b="1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 ви се омилени</a:t>
            </a:r>
            <a:r>
              <a:rPr lang="en-US" altLang="en-US" sz="5090" b="1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 и измерете го бургерот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  <a:sym typeface="+mn-ea"/>
              </a:rPr>
              <a:t>.</a:t>
            </a:r>
            <a:endParaRPr lang="en-US" sz="5090" b="1" dirty="0">
              <a:solidFill>
                <a:srgbClr val="F5DF4D"/>
              </a:solidFill>
              <a:latin typeface="TT Fors" panose="020B0003030001020000" pitchFamily="34" charset="0"/>
            </a:endParaRPr>
          </a:p>
          <a:p>
            <a:pPr defTabSz="431165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1165"/>
            <a:r>
              <a:rPr lang="en-US" sz="10580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US" sz="1084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de-DE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90"/>
              </a:spcAft>
              <a:buClrTx/>
              <a:buSzTx/>
              <a:buFontTx/>
              <a:buNone/>
              <a:defRPr/>
            </a:pPr>
            <a:r>
              <a:rPr kumimoji="0" lang="en-US" sz="151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3503076" y="818229"/>
            <a:ext cx="6657988" cy="596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1165">
              <a:lnSpc>
                <a:spcPts val="5090"/>
              </a:lnSpc>
            </a:pPr>
            <a:r>
              <a:rPr lang="en-US" alt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Пополнете го менито и оценете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:</a:t>
            </a:r>
            <a:b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1165">
              <a:lnSpc>
                <a:spcPts val="5090"/>
              </a:lnSpc>
            </a:pPr>
            <a:r>
              <a:rPr lang="en-US" alt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Колку е климатски прифатлива мензата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?</a:t>
            </a:r>
          </a:p>
          <a:p>
            <a:pPr marL="0" marR="0" lvl="0" indent="0" algn="l" defTabSz="431165" rtl="0" eaLnBrk="1" fontAlgn="auto" latinLnBrk="0" hangingPunct="1">
              <a:lnSpc>
                <a:spcPts val="50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509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1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8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US" sz="1084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168</Words>
  <Application>Microsoft Office PowerPoint</Application>
  <PresentationFormat>Benutzerdefiniert</PresentationFormat>
  <Paragraphs>23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Calibri Light</vt:lpstr>
      <vt:lpstr>TT Fors</vt:lpstr>
      <vt:lpstr>Arial</vt:lpstr>
      <vt:lpstr>Calibri</vt:lpstr>
      <vt:lpstr>TT Fors Bold</vt:lpstr>
      <vt:lpstr>Office Theme</vt:lpstr>
      <vt:lpstr>1_Office Theme</vt:lpstr>
      <vt:lpstr>Упатства за печатење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61</cp:revision>
  <cp:lastPrinted>2025-07-31T10:07:00Z</cp:lastPrinted>
  <dcterms:created xsi:type="dcterms:W3CDTF">2025-01-17T12:37:00Z</dcterms:created>
  <dcterms:modified xsi:type="dcterms:W3CDTF">2025-11-05T16:16:30Z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E53910A3447D43BD8998844AFA056F3B_12</vt:lpwstr>
  </property>
  <property fmtid="{D5CDD505-2E9C-101B-9397-08002B2CF9AE}" pid="3" name="KSOProductBuildVer">
    <vt:lpwstr>1033-12.2.0.22549</vt:lpwstr>
  </property>
</Properties>
</file>